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2" r:id="rId4"/>
    <p:sldMasterId id="2147483693" r:id="rId5"/>
    <p:sldMasterId id="2147483694" r:id="rId6"/>
    <p:sldMasterId id="214748369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y="5143500" cx="9144000"/>
  <p:notesSz cx="6858000" cy="9144000"/>
  <p:embeddedFontLst>
    <p:embeddedFont>
      <p:font typeface="Proxima Nova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Roboto Condensed"/>
      <p:regular r:id="rId42"/>
      <p:bold r:id="rId43"/>
      <p:italic r:id="rId44"/>
      <p:boldItalic r:id="rId45"/>
    </p:embeddedFont>
    <p:embeddedFont>
      <p:font typeface="Roboto Condensed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42" Type="http://schemas.openxmlformats.org/officeDocument/2006/relationships/font" Target="fonts/RobotoCondensed-regular.fntdata"/><Relationship Id="rId41" Type="http://schemas.openxmlformats.org/officeDocument/2006/relationships/font" Target="fonts/Montserrat-boldItalic.fntdata"/><Relationship Id="rId44" Type="http://schemas.openxmlformats.org/officeDocument/2006/relationships/font" Target="fonts/RobotoCondensed-italic.fntdata"/><Relationship Id="rId43" Type="http://schemas.openxmlformats.org/officeDocument/2006/relationships/font" Target="fonts/RobotoCondensed-bold.fntdata"/><Relationship Id="rId46" Type="http://schemas.openxmlformats.org/officeDocument/2006/relationships/font" Target="fonts/RobotoCondensedLight-regular.fntdata"/><Relationship Id="rId45" Type="http://schemas.openxmlformats.org/officeDocument/2006/relationships/font" Target="fonts/RobotoCondense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RobotoCondensedLight-italic.fntdata"/><Relationship Id="rId47" Type="http://schemas.openxmlformats.org/officeDocument/2006/relationships/font" Target="fonts/RobotoCondensedLight-bold.fntdata"/><Relationship Id="rId49" Type="http://schemas.openxmlformats.org/officeDocument/2006/relationships/font" Target="fonts/RobotoCondensedLigh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font" Target="fonts/ProximaNova-bold.fntdata"/><Relationship Id="rId34" Type="http://schemas.openxmlformats.org/officeDocument/2006/relationships/font" Target="fonts/ProximaNova-regular.fntdata"/><Relationship Id="rId37" Type="http://schemas.openxmlformats.org/officeDocument/2006/relationships/font" Target="fonts/ProximaNova-boldItalic.fntdata"/><Relationship Id="rId36" Type="http://schemas.openxmlformats.org/officeDocument/2006/relationships/font" Target="fonts/ProximaNova-italic.fntdata"/><Relationship Id="rId39" Type="http://schemas.openxmlformats.org/officeDocument/2006/relationships/font" Target="fonts/Montserrat-bold.fntdata"/><Relationship Id="rId38" Type="http://schemas.openxmlformats.org/officeDocument/2006/relationships/font" Target="fonts/Montserrat-regular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6c9849e8_0_0:notes"/>
          <p:cNvSpPr txBox="1"/>
          <p:nvPr/>
        </p:nvSpPr>
        <p:spPr>
          <a:xfrm>
            <a:off x="3884612" y="868492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99" name="Google Shape;199;g3a6c9849e8_0_0:notes"/>
          <p:cNvSpPr/>
          <p:nvPr>
            <p:ph idx="2" type="sldImg"/>
          </p:nvPr>
        </p:nvSpPr>
        <p:spPr>
          <a:xfrm>
            <a:off x="331636" y="685487"/>
            <a:ext cx="619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" name="Google Shape;200;g3a6c9849e8_0_0:notes"/>
          <p:cNvSpPr txBox="1"/>
          <p:nvPr>
            <p:ph idx="1" type="body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84988e32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a84988e3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a84988e32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a84988e3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a84988e32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a84988e3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a84988e32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a84988e3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a84988e32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a84988e3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84988e32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a84988e3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a84988e32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a84988e3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84988e32_0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a84988e3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a84988e32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a84988e3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a84988e32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a84988e3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6c9849e8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a6c9849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a84988e32_0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a84988e32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a84988e32_0_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a84988e32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a84988e32_0_2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a84988e3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a84988e32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a84988e32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a6c9849e8_0_409:notes"/>
          <p:cNvSpPr txBox="1"/>
          <p:nvPr/>
        </p:nvSpPr>
        <p:spPr>
          <a:xfrm>
            <a:off x="3884612" y="868492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438" name="Google Shape;438;g3a6c9849e8_0_409:notes"/>
          <p:cNvSpPr/>
          <p:nvPr>
            <p:ph idx="2" type="sldImg"/>
          </p:nvPr>
        </p:nvSpPr>
        <p:spPr>
          <a:xfrm>
            <a:off x="331636" y="685487"/>
            <a:ext cx="619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9" name="Google Shape;439;g3a6c9849e8_0_409:notes"/>
          <p:cNvSpPr txBox="1"/>
          <p:nvPr>
            <p:ph idx="1" type="body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a84988e32_0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a84988e3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a6c9849e8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a6c9849e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a84988e32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a84988e3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a840d23cc_0_2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a840d23c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a84988e32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a84988e3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a84988e32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a84988e3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a84988e32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a84988e3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a84988e32_0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a84988e3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685800" y="1583342"/>
            <a:ext cx="7772400" cy="1160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685800" y="2840053"/>
            <a:ext cx="7772400" cy="7845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457200" y="1200150"/>
            <a:ext cx="39948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4692273" y="1200150"/>
            <a:ext cx="39948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228600" lvl="0" marL="457200" rtl="0" algn="ctr"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993989" y="285121"/>
            <a:ext cx="77133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525" lIns="83525" spcFirstLastPara="1" rIns="83525" wrap="square" tIns="835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marL="4953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marL="9779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marL="14732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marL="19685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>
            <a:off x="993989" y="1101603"/>
            <a:ext cx="7713300" cy="3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 algn="l">
              <a:spcBef>
                <a:spcPts val="400"/>
              </a:spcBef>
              <a:spcAft>
                <a:spcPts val="0"/>
              </a:spcAft>
              <a:buClr>
                <a:srgbClr val="C6DD62"/>
              </a:buClr>
              <a:buSzPts val="2700"/>
              <a:buFont typeface="Arial"/>
              <a:buChar char="•"/>
              <a:defRPr/>
            </a:lvl1pPr>
            <a:lvl2pPr indent="-368300" lvl="1" marL="9144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2200"/>
              <a:buFont typeface="Arial"/>
              <a:buChar char="–"/>
              <a:defRPr/>
            </a:lvl2pPr>
            <a:lvl3pPr indent="-368300" lvl="2" marL="13716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2200"/>
              <a:buFont typeface="Arial"/>
              <a:buChar char="•"/>
              <a:defRPr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–"/>
              <a:defRPr/>
            </a:lvl4pPr>
            <a:lvl5pPr indent="-330200" lvl="4" marL="22860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5pPr>
            <a:lvl6pPr indent="-330200" lvl="5" marL="27432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6pPr>
            <a:lvl7pPr indent="-330200" lvl="6" marL="32004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7pPr>
            <a:lvl8pPr indent="-330200" lvl="7" marL="36576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8pPr>
            <a:lvl9pPr indent="-330200" lvl="8" marL="41148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304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048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30480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30480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30480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30480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30480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30480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30480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2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1905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905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905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190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1905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90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905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90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905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  <p:sp>
        <p:nvSpPr>
          <p:cNvPr id="83" name="Google Shape;83;p24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type="title"/>
          </p:nvPr>
        </p:nvSpPr>
        <p:spPr>
          <a:xfrm>
            <a:off x="457200" y="69850"/>
            <a:ext cx="8229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1pPr>
            <a:lvl2pPr lvl="1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2pPr>
            <a:lvl3pPr lvl="2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3pPr>
            <a:lvl4pPr lvl="3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4pPr>
            <a:lvl5pPr lvl="4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5pPr>
            <a:lvl6pPr lvl="5" marL="4968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6pPr>
            <a:lvl7pPr lvl="6" marL="9540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7pPr>
            <a:lvl8pPr lvl="7" marL="14112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8pPr>
            <a:lvl9pPr lvl="8" marL="18684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28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800">
                <a:solidFill>
                  <a:schemeClr val="dk1"/>
                </a:solidFill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400">
                <a:solidFill>
                  <a:schemeClr val="dk1"/>
                </a:solidFill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28"/>
          <p:cNvSpPr txBox="1"/>
          <p:nvPr>
            <p:ph idx="12" type="sldNum"/>
          </p:nvPr>
        </p:nvSpPr>
        <p:spPr>
          <a:xfrm>
            <a:off x="7466013" y="4757737"/>
            <a:ext cx="306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>
  <p:cSld name="3_Title and Conte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9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9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9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9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29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01" name="Google Shape;101;p29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02" name="Google Shape;102;p29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9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4" name="Google Shape;10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2875" y="0"/>
            <a:ext cx="916198" cy="581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0"/>
          <p:cNvSpPr txBox="1"/>
          <p:nvPr>
            <p:ph type="title"/>
          </p:nvPr>
        </p:nvSpPr>
        <p:spPr>
          <a:xfrm>
            <a:off x="456689" y="205970"/>
            <a:ext cx="8230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3937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787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168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5621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30"/>
          <p:cNvSpPr txBox="1"/>
          <p:nvPr>
            <p:ph idx="10" type="dt"/>
          </p:nvPr>
        </p:nvSpPr>
        <p:spPr>
          <a:xfrm>
            <a:off x="456689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30"/>
          <p:cNvSpPr txBox="1"/>
          <p:nvPr>
            <p:ph idx="11" type="ftr"/>
          </p:nvPr>
        </p:nvSpPr>
        <p:spPr>
          <a:xfrm>
            <a:off x="3123875" y="4767231"/>
            <a:ext cx="289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2" type="sldNum"/>
          </p:nvPr>
        </p:nvSpPr>
        <p:spPr>
          <a:xfrm>
            <a:off x="6552698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12700" lvl="1" marL="419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2" marL="838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3" marL="1244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4" marL="1663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5" marL="2082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6" marL="2501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7" marL="290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8" marL="332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Content" type="txAndObj">
  <p:cSld name="TEXT_AND_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/>
          <p:nvPr>
            <p:ph type="title"/>
          </p:nvPr>
        </p:nvSpPr>
        <p:spPr>
          <a:xfrm>
            <a:off x="1150938" y="160735"/>
            <a:ext cx="77931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1" type="body"/>
          </p:nvPr>
        </p:nvSpPr>
        <p:spPr>
          <a:xfrm>
            <a:off x="11826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  <p:sp>
        <p:nvSpPr>
          <p:cNvPr id="114" name="Google Shape;114;p31"/>
          <p:cNvSpPr txBox="1"/>
          <p:nvPr>
            <p:ph idx="2" type="body"/>
          </p:nvPr>
        </p:nvSpPr>
        <p:spPr>
          <a:xfrm>
            <a:off x="51450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/>
          <p:nvPr>
            <p:ph type="title"/>
          </p:nvPr>
        </p:nvSpPr>
        <p:spPr>
          <a:xfrm>
            <a:off x="1145745" y="10916"/>
            <a:ext cx="7998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3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buNone/>
              <a:defRPr/>
            </a:lvl1pPr>
            <a:lvl2pPr indent="0" lvl="1" marL="0" marR="0" rtl="0" algn="l">
              <a:buNone/>
              <a:defRPr/>
            </a:lvl2pPr>
            <a:lvl3pPr indent="0" lvl="2" marL="0" marR="0" rtl="0" algn="l">
              <a:buNone/>
              <a:defRPr/>
            </a:lvl3pPr>
            <a:lvl4pPr indent="0" lvl="3" marL="0" marR="0" rtl="0" algn="l">
              <a:buNone/>
              <a:defRPr/>
            </a:lvl4pPr>
            <a:lvl5pPr indent="0" lvl="4" marL="0" marR="0" rtl="0" algn="l">
              <a:buNone/>
              <a:defRPr/>
            </a:lvl5pPr>
            <a:lvl6pPr indent="0" lvl="5" marL="0" marR="0" rtl="0" algn="l">
              <a:buNone/>
              <a:defRPr/>
            </a:lvl6pPr>
            <a:lvl7pPr indent="0" lvl="6" marL="0" marR="0" rtl="0" algn="l">
              <a:buNone/>
              <a:defRPr/>
            </a:lvl7pPr>
            <a:lvl8pPr indent="0" lvl="7" marL="0" marR="0" rtl="0" algn="l">
              <a:buNone/>
              <a:defRPr/>
            </a:lvl8pPr>
            <a:lvl9pPr indent="0" lvl="8" marL="0" marR="0" rtl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 1">
  <p:cSld name="3_Title and Content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3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3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33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3"/>
          <p:cNvSpPr/>
          <p:nvPr/>
        </p:nvSpPr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7" name="Google Shape;127;p33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28" name="Google Shape;128;p33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29" name="Google Shape;129;p33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3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" name="Google Shape;131;p33"/>
            <p:cNvSpPr/>
            <p:nvPr/>
          </p:nvSpPr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 NAda">
  <p:cSld name="CUSTOM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09726"/>
            <a:ext cx="7406640" cy="360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304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048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30480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30480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30480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30480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30480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30480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30480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36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1905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905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905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190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1905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90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905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90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905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38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  <p:sp>
        <p:nvSpPr>
          <p:cNvPr id="146" name="Google Shape;146;p38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0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2"/>
          <p:cNvSpPr txBox="1"/>
          <p:nvPr>
            <p:ph type="title"/>
          </p:nvPr>
        </p:nvSpPr>
        <p:spPr>
          <a:xfrm>
            <a:off x="457200" y="69850"/>
            <a:ext cx="8229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1pPr>
            <a:lvl2pPr lvl="1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2pPr>
            <a:lvl3pPr lvl="2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3pPr>
            <a:lvl4pPr lvl="3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4pPr>
            <a:lvl5pPr lvl="4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5pPr>
            <a:lvl6pPr lvl="5" marL="4968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6pPr>
            <a:lvl7pPr lvl="6" marL="9540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7pPr>
            <a:lvl8pPr lvl="7" marL="14112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8pPr>
            <a:lvl9pPr lvl="8" marL="18684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42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800">
                <a:solidFill>
                  <a:schemeClr val="dk1"/>
                </a:solidFill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400">
                <a:solidFill>
                  <a:schemeClr val="dk1"/>
                </a:solidFill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42"/>
          <p:cNvSpPr txBox="1"/>
          <p:nvPr>
            <p:ph idx="12" type="sldNum"/>
          </p:nvPr>
        </p:nvSpPr>
        <p:spPr>
          <a:xfrm>
            <a:off x="7466013" y="4757737"/>
            <a:ext cx="306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>
  <p:cSld name="3_Title and Conten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3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3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43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" name="Google Shape;160;p43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" name="Google Shape;161;p43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43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64" name="Google Shape;164;p43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65" name="Google Shape;165;p43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43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7" name="Google Shape;16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2875" y="0"/>
            <a:ext cx="916198" cy="58159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4"/>
          <p:cNvSpPr txBox="1"/>
          <p:nvPr>
            <p:ph type="title"/>
          </p:nvPr>
        </p:nvSpPr>
        <p:spPr>
          <a:xfrm>
            <a:off x="456689" y="205970"/>
            <a:ext cx="8230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3937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787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168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5621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44"/>
          <p:cNvSpPr txBox="1"/>
          <p:nvPr>
            <p:ph idx="10" type="dt"/>
          </p:nvPr>
        </p:nvSpPr>
        <p:spPr>
          <a:xfrm>
            <a:off x="456689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44"/>
          <p:cNvSpPr txBox="1"/>
          <p:nvPr>
            <p:ph idx="11" type="ftr"/>
          </p:nvPr>
        </p:nvSpPr>
        <p:spPr>
          <a:xfrm>
            <a:off x="3123875" y="4767231"/>
            <a:ext cx="289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44"/>
          <p:cNvSpPr txBox="1"/>
          <p:nvPr>
            <p:ph idx="12" type="sldNum"/>
          </p:nvPr>
        </p:nvSpPr>
        <p:spPr>
          <a:xfrm>
            <a:off x="6552698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12700" lvl="1" marL="419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2" marL="838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3" marL="1244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4" marL="1663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5" marL="2082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6" marL="2501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7" marL="290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8" marL="332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Content" type="txAndObj">
  <p:cSld name="TEXT_AND_OBJEC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/>
          <p:nvPr>
            <p:ph type="title"/>
          </p:nvPr>
        </p:nvSpPr>
        <p:spPr>
          <a:xfrm>
            <a:off x="1150938" y="160735"/>
            <a:ext cx="77931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5"/>
          <p:cNvSpPr txBox="1"/>
          <p:nvPr>
            <p:ph idx="1" type="body"/>
          </p:nvPr>
        </p:nvSpPr>
        <p:spPr>
          <a:xfrm>
            <a:off x="11826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  <p:sp>
        <p:nvSpPr>
          <p:cNvPr id="177" name="Google Shape;177;p45"/>
          <p:cNvSpPr txBox="1"/>
          <p:nvPr>
            <p:ph idx="2" type="body"/>
          </p:nvPr>
        </p:nvSpPr>
        <p:spPr>
          <a:xfrm>
            <a:off x="51450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6"/>
          <p:cNvSpPr txBox="1"/>
          <p:nvPr>
            <p:ph type="title"/>
          </p:nvPr>
        </p:nvSpPr>
        <p:spPr>
          <a:xfrm>
            <a:off x="1145745" y="10916"/>
            <a:ext cx="7998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" name="Google Shape;181;p4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" name="Google Shape;182;p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buNone/>
              <a:defRPr/>
            </a:lvl1pPr>
            <a:lvl2pPr indent="0" lvl="1" marL="0" marR="0" rtl="0" algn="l">
              <a:buNone/>
              <a:defRPr/>
            </a:lvl2pPr>
            <a:lvl3pPr indent="0" lvl="2" marL="0" marR="0" rtl="0" algn="l">
              <a:buNone/>
              <a:defRPr/>
            </a:lvl3pPr>
            <a:lvl4pPr indent="0" lvl="3" marL="0" marR="0" rtl="0" algn="l">
              <a:buNone/>
              <a:defRPr/>
            </a:lvl4pPr>
            <a:lvl5pPr indent="0" lvl="4" marL="0" marR="0" rtl="0" algn="l">
              <a:buNone/>
              <a:defRPr/>
            </a:lvl5pPr>
            <a:lvl6pPr indent="0" lvl="5" marL="0" marR="0" rtl="0" algn="l">
              <a:buNone/>
              <a:defRPr/>
            </a:lvl6pPr>
            <a:lvl7pPr indent="0" lvl="6" marL="0" marR="0" rtl="0" algn="l">
              <a:buNone/>
              <a:defRPr/>
            </a:lvl7pPr>
            <a:lvl8pPr indent="0" lvl="7" marL="0" marR="0" rtl="0" algn="l">
              <a:buNone/>
              <a:defRPr/>
            </a:lvl8pPr>
            <a:lvl9pPr indent="0" lvl="8" marL="0" marR="0" rtl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 1">
  <p:cSld name="3_Title and Content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7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7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7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7" name="Google Shape;187;p47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8" name="Google Shape;188;p47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47"/>
          <p:cNvSpPr/>
          <p:nvPr/>
        </p:nvSpPr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0" name="Google Shape;190;p47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91" name="Google Shape;191;p47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92" name="Google Shape;192;p47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47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4" name="Google Shape;194;p47"/>
            <p:cNvSpPr/>
            <p:nvPr/>
          </p:nvSpPr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 NAda">
  <p:cSld name="CUSTOM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09726"/>
            <a:ext cx="7406640" cy="360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  <a:defRPr sz="2700">
                <a:solidFill>
                  <a:schemeClr val="dk1"/>
                </a:solidFill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>
                <a:solidFill>
                  <a:schemeClr val="dk1"/>
                </a:solidFill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2200"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2860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22860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22860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22860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22860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22860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22860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2860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22860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22860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22860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22860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22860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22860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28.jp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28.jp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49"/>
          <p:cNvGrpSpPr/>
          <p:nvPr/>
        </p:nvGrpSpPr>
        <p:grpSpPr>
          <a:xfrm>
            <a:off x="-17746" y="0"/>
            <a:ext cx="9211188" cy="5143500"/>
            <a:chOff x="-17746" y="0"/>
            <a:chExt cx="9211188" cy="5715000"/>
          </a:xfrm>
        </p:grpSpPr>
        <p:pic>
          <p:nvPicPr>
            <p:cNvPr descr="rawpixel-com-323215.jpg" id="203" name="Google Shape;203;p49"/>
            <p:cNvPicPr preferRelativeResize="0"/>
            <p:nvPr/>
          </p:nvPicPr>
          <p:blipFill rotWithShape="1">
            <a:blip r:embed="rId3">
              <a:alphaModFix/>
            </a:blip>
            <a:srcRect b="3488" l="0" r="0" t="3479"/>
            <a:stretch/>
          </p:blipFill>
          <p:spPr>
            <a:xfrm>
              <a:off x="-17746" y="0"/>
              <a:ext cx="9205230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kg.jpg" id="204" name="Google Shape;204;p49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-11784" y="0"/>
              <a:ext cx="9205225" cy="57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" name="Google Shape;205;p49"/>
          <p:cNvGrpSpPr/>
          <p:nvPr/>
        </p:nvGrpSpPr>
        <p:grpSpPr>
          <a:xfrm>
            <a:off x="3507060" y="2308855"/>
            <a:ext cx="2129881" cy="525790"/>
            <a:chOff x="3487403" y="2670898"/>
            <a:chExt cx="2129881" cy="584211"/>
          </a:xfrm>
        </p:grpSpPr>
        <p:pic>
          <p:nvPicPr>
            <p:cNvPr id="206" name="Google Shape;206;p49"/>
            <p:cNvPicPr preferRelativeResize="0"/>
            <p:nvPr/>
          </p:nvPicPr>
          <p:blipFill>
            <a:blip r:embed="rId5">
              <a:alphaModFix amt="8000"/>
            </a:blip>
            <a:stretch>
              <a:fillRect/>
            </a:stretch>
          </p:blipFill>
          <p:spPr>
            <a:xfrm>
              <a:off x="3499759" y="2695609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403" y="2670898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8"/>
          <p:cNvSpPr txBox="1"/>
          <p:nvPr/>
        </p:nvSpPr>
        <p:spPr>
          <a:xfrm>
            <a:off x="377125" y="509650"/>
            <a:ext cx="69096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Git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 Commands: Starting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58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8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02" name="Google Shape;30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8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8"/>
          <p:cNvSpPr txBox="1"/>
          <p:nvPr/>
        </p:nvSpPr>
        <p:spPr>
          <a:xfrm>
            <a:off x="826150" y="1544353"/>
            <a:ext cx="77133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E9188F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r>
              <a:rPr lang="en" sz="2400">
                <a:solidFill>
                  <a:srgbClr val="E9188F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 init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You have a local folder and start a repo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E9188F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git clone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You’re going to download a remote repo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E9188F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r>
              <a:rPr lang="en" sz="2400">
                <a:solidFill>
                  <a:srgbClr val="E9188F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 pull &lt;remote&gt; &lt;branch_name&gt;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Downloading the latest changes of the branch</a:t>
            </a:r>
            <a:endParaRPr sz="2400">
              <a:solidFill>
                <a:srgbClr val="E9188F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9"/>
          <p:cNvSpPr txBox="1"/>
          <p:nvPr/>
        </p:nvSpPr>
        <p:spPr>
          <a:xfrm>
            <a:off x="377125" y="509650"/>
            <a:ext cx="69096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Git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 Commands: Setting up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59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9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12" name="Google Shape;3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9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9"/>
          <p:cNvSpPr txBox="1"/>
          <p:nvPr/>
        </p:nvSpPr>
        <p:spPr>
          <a:xfrm>
            <a:off x="826150" y="1620552"/>
            <a:ext cx="77133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E9188F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git remote add &lt;name&gt; &lt;url&gt;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Adding a new remote url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E9188F"/>
                </a:solidFill>
                <a:highlight>
                  <a:schemeClr val="lt1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git config --global user.name “Sebas Alarcón”</a:t>
            </a:r>
            <a:r>
              <a:rPr lang="en" sz="2400">
                <a:highlight>
                  <a:schemeClr val="lt1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Setting up commit author name</a:t>
            </a:r>
            <a:endParaRPr sz="2400">
              <a:highlight>
                <a:schemeClr val="lt1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E9188F"/>
                </a:solidFill>
                <a:highlight>
                  <a:schemeClr val="lt1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git config --global user.email “sebas.alarcon@whatever.com”</a:t>
            </a:r>
            <a:r>
              <a:rPr lang="en" sz="2400">
                <a:highlight>
                  <a:schemeClr val="lt1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Setting up commit author email</a:t>
            </a:r>
            <a:endParaRPr sz="2400">
              <a:highlight>
                <a:schemeClr val="lt1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0"/>
          <p:cNvSpPr txBox="1"/>
          <p:nvPr/>
        </p:nvSpPr>
        <p:spPr>
          <a:xfrm>
            <a:off x="377125" y="509650"/>
            <a:ext cx="8162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Git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 Commands: Adding to stage and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committing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60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60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22" name="Google Shape;3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60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60"/>
          <p:cNvSpPr txBox="1"/>
          <p:nvPr/>
        </p:nvSpPr>
        <p:spPr>
          <a:xfrm>
            <a:off x="826150" y="1620538"/>
            <a:ext cx="77133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arabicPeriod"/>
            </a:pPr>
            <a:r>
              <a:rPr lang="en" sz="2200"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Change whatever you need to change</a:t>
            </a:r>
            <a:endParaRPr sz="2200"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arabicPeriod"/>
            </a:pPr>
            <a:r>
              <a:rPr lang="en" sz="2200"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Check if you have local changes</a:t>
            </a:r>
            <a:br>
              <a:rPr lang="en" sz="2200"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2200">
                <a:solidFill>
                  <a:srgbClr val="E9188F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git status</a:t>
            </a:r>
            <a: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Showing which files were added, removed or changed</a:t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1"/>
          <p:cNvSpPr txBox="1"/>
          <p:nvPr/>
        </p:nvSpPr>
        <p:spPr>
          <a:xfrm>
            <a:off x="377125" y="509650"/>
            <a:ext cx="8162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Git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 Commands: Adding to stage and committing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61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1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32" name="Google Shape;3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61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213" y="1501900"/>
            <a:ext cx="4897582" cy="32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2"/>
          <p:cNvSpPr txBox="1"/>
          <p:nvPr/>
        </p:nvSpPr>
        <p:spPr>
          <a:xfrm>
            <a:off x="377125" y="509650"/>
            <a:ext cx="8162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Git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 Commands: Adding to stage and committing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62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62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42" name="Google Shape;34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2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2"/>
          <p:cNvSpPr txBox="1"/>
          <p:nvPr/>
        </p:nvSpPr>
        <p:spPr>
          <a:xfrm>
            <a:off x="826150" y="1620538"/>
            <a:ext cx="77133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3. Check if the changes that you have are correct</a:t>
            </a:r>
            <a:br>
              <a:rPr lang="en" sz="2200"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2200">
                <a:solidFill>
                  <a:srgbClr val="E9188F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git diff</a:t>
            </a:r>
            <a: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Showing the current changes of each file</a:t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/>
          <p:nvPr/>
        </p:nvSpPr>
        <p:spPr>
          <a:xfrm>
            <a:off x="377125" y="509650"/>
            <a:ext cx="8162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Git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 Commands: Adding to stage and committing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63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63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52" name="Google Shape;3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63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9274" y="1533850"/>
            <a:ext cx="6603417" cy="34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4"/>
          <p:cNvSpPr txBox="1"/>
          <p:nvPr/>
        </p:nvSpPr>
        <p:spPr>
          <a:xfrm>
            <a:off x="377125" y="509650"/>
            <a:ext cx="8162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Git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 Commands: Adding to stage and committing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64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64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62" name="Google Shape;36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4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4"/>
          <p:cNvSpPr txBox="1"/>
          <p:nvPr/>
        </p:nvSpPr>
        <p:spPr>
          <a:xfrm>
            <a:off x="826150" y="1620554"/>
            <a:ext cx="7713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</a:t>
            </a:r>
            <a:r>
              <a:rPr lang="en" sz="2200"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Stage your changes</a:t>
            </a:r>
            <a:br>
              <a:rPr lang="en" sz="2200"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2200">
                <a:solidFill>
                  <a:srgbClr val="E9188F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git add &lt;files&gt;</a:t>
            </a:r>
            <a: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Staging your changes. Remember the . and -A options</a:t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5. Commit your changes</a:t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9188F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git commit -m “This is the commit message”</a:t>
            </a:r>
            <a:endParaRPr sz="2200">
              <a:solidFill>
                <a:srgbClr val="E9188F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9188F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git commit</a:t>
            </a:r>
            <a:endParaRPr sz="2200">
              <a:solidFill>
                <a:srgbClr val="E9188F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5"/>
          <p:cNvSpPr txBox="1"/>
          <p:nvPr/>
        </p:nvSpPr>
        <p:spPr>
          <a:xfrm>
            <a:off x="377125" y="509650"/>
            <a:ext cx="8162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Git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 Commands: Adding to stage, committing and pushing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65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65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72" name="Google Shape;3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5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5"/>
          <p:cNvSpPr txBox="1"/>
          <p:nvPr/>
        </p:nvSpPr>
        <p:spPr>
          <a:xfrm>
            <a:off x="826225" y="1776429"/>
            <a:ext cx="7713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6</a:t>
            </a:r>
            <a:r>
              <a:rPr lang="en" sz="2200"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Push your changes</a:t>
            </a:r>
            <a:endParaRPr sz="2200">
              <a:solidFill>
                <a:srgbClr val="E9188F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9188F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r>
              <a:rPr lang="en" sz="2200">
                <a:solidFill>
                  <a:srgbClr val="E9188F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 push &lt;remote&gt; &lt;branch_name&gt;</a:t>
            </a:r>
            <a:endParaRPr sz="2200">
              <a:solidFill>
                <a:srgbClr val="E9188F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6"/>
          <p:cNvSpPr txBox="1"/>
          <p:nvPr/>
        </p:nvSpPr>
        <p:spPr>
          <a:xfrm>
            <a:off x="377125" y="509650"/>
            <a:ext cx="8162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Git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 Commands: Creating and deleting a branch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66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6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82" name="Google Shape;38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6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6"/>
          <p:cNvSpPr txBox="1"/>
          <p:nvPr/>
        </p:nvSpPr>
        <p:spPr>
          <a:xfrm>
            <a:off x="826225" y="1776429"/>
            <a:ext cx="7713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arabicPeriod"/>
            </a:pPr>
            <a:r>
              <a:rPr lang="en" sz="2200"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Create the branch</a:t>
            </a:r>
            <a:br>
              <a:rPr lang="en" sz="2200"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2200">
                <a:solidFill>
                  <a:srgbClr val="E9188F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git checkout -b &lt;your_new_branch&gt;</a:t>
            </a:r>
            <a:endParaRPr sz="2200">
              <a:solidFill>
                <a:srgbClr val="E9188F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arabicPeriod"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Check if everything is ok</a:t>
            </a:r>
            <a:br>
              <a:rPr lang="en" sz="2200">
                <a:solidFill>
                  <a:srgbClr val="E9188F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2200">
                <a:solidFill>
                  <a:srgbClr val="E9188F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r>
              <a:rPr lang="en" sz="2200">
                <a:solidFill>
                  <a:srgbClr val="E9188F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 branch</a:t>
            </a:r>
            <a:endParaRPr sz="2200">
              <a:solidFill>
                <a:srgbClr val="E9188F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arabicPeriod"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You can delete the branch by using</a:t>
            </a:r>
            <a:br>
              <a:rPr lang="en" sz="2200">
                <a:solidFill>
                  <a:srgbClr val="E9188F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2200">
                <a:solidFill>
                  <a:srgbClr val="E9188F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r>
              <a:rPr lang="en" sz="2200">
                <a:solidFill>
                  <a:srgbClr val="E9188F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 branch -d &lt;your_new_branch&gt;</a:t>
            </a:r>
            <a:endParaRPr sz="2200">
              <a:solidFill>
                <a:srgbClr val="E9188F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9188F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7"/>
          <p:cNvSpPr txBox="1"/>
          <p:nvPr/>
        </p:nvSpPr>
        <p:spPr>
          <a:xfrm>
            <a:off x="377125" y="509650"/>
            <a:ext cx="8162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Git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Branching Strategy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67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7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92" name="Google Shape;3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7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7"/>
          <p:cNvSpPr txBox="1"/>
          <p:nvPr/>
        </p:nvSpPr>
        <p:spPr>
          <a:xfrm>
            <a:off x="826225" y="1776429"/>
            <a:ext cx="7713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95" name="Google Shape;39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3450" y="1470723"/>
            <a:ext cx="5617100" cy="31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ncywhitedesk.png" id="212" name="Google Shape;212;p50"/>
          <p:cNvPicPr preferRelativeResize="0"/>
          <p:nvPr/>
        </p:nvPicPr>
        <p:blipFill rotWithShape="1">
          <a:blip r:embed="rId3">
            <a:alphaModFix/>
          </a:blip>
          <a:srcRect b="0" l="0" r="18507" t="2359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50"/>
          <p:cNvSpPr txBox="1"/>
          <p:nvPr/>
        </p:nvSpPr>
        <p:spPr>
          <a:xfrm>
            <a:off x="859125" y="2788025"/>
            <a:ext cx="7495200" cy="19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Engineering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Studio. Day 1</a:t>
            </a:r>
            <a:br>
              <a:rPr b="1" lang="en" sz="3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3600">
                <a:latin typeface="Montserrat"/>
                <a:ea typeface="Montserrat"/>
                <a:cs typeface="Montserrat"/>
                <a:sym typeface="Montserrat"/>
              </a:rPr>
              <a:t>Bootcamp: </a:t>
            </a:r>
            <a:br>
              <a:rPr b="1" lang="en" sz="3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3600">
                <a:latin typeface="Montserrat"/>
                <a:ea typeface="Montserrat"/>
                <a:cs typeface="Montserrat"/>
                <a:sym typeface="Montserrat"/>
              </a:rPr>
              <a:t>Git</a:t>
            </a:r>
            <a:endParaRPr b="1"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50"/>
          <p:cNvSpPr/>
          <p:nvPr/>
        </p:nvSpPr>
        <p:spPr>
          <a:xfrm>
            <a:off x="1615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b="1" sz="10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50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A42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4.png" id="216" name="Google Shape;21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26" y="3363878"/>
            <a:ext cx="644806" cy="49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50"/>
          <p:cNvPicPr preferRelativeResize="0"/>
          <p:nvPr/>
        </p:nvPicPr>
        <p:blipFill rotWithShape="1">
          <a:blip r:embed="rId5">
            <a:alphaModFix/>
          </a:blip>
          <a:srcRect b="24127" l="0" r="0" t="0"/>
          <a:stretch/>
        </p:blipFill>
        <p:spPr>
          <a:xfrm>
            <a:off x="470023" y="4730017"/>
            <a:ext cx="661850" cy="12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8"/>
          <p:cNvSpPr txBox="1"/>
          <p:nvPr/>
        </p:nvSpPr>
        <p:spPr>
          <a:xfrm>
            <a:off x="377125" y="509650"/>
            <a:ext cx="8162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Git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Pull Requests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68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68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403" name="Google Shape;40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8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4950" y="1639875"/>
            <a:ext cx="5294100" cy="29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9"/>
          <p:cNvSpPr txBox="1"/>
          <p:nvPr/>
        </p:nvSpPr>
        <p:spPr>
          <a:xfrm>
            <a:off x="377125" y="509650"/>
            <a:ext cx="8162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Git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Pull Requests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69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9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413" name="Google Shape;41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9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33850"/>
            <a:ext cx="8839200" cy="258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0"/>
          <p:cNvSpPr txBox="1"/>
          <p:nvPr/>
        </p:nvSpPr>
        <p:spPr>
          <a:xfrm>
            <a:off x="377125" y="509650"/>
            <a:ext cx="8162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Git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Pull Requests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70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70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423" name="Google Shape;42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70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1124" y="1381450"/>
            <a:ext cx="4234396" cy="34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1"/>
          <p:cNvSpPr txBox="1"/>
          <p:nvPr/>
        </p:nvSpPr>
        <p:spPr>
          <a:xfrm>
            <a:off x="377125" y="509650"/>
            <a:ext cx="8162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Git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Pull Requests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71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71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433" name="Google Shape;43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71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1724" y="1381450"/>
            <a:ext cx="4733196" cy="34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72"/>
          <p:cNvGrpSpPr/>
          <p:nvPr/>
        </p:nvGrpSpPr>
        <p:grpSpPr>
          <a:xfrm>
            <a:off x="-17746" y="0"/>
            <a:ext cx="9211188" cy="5143500"/>
            <a:chOff x="-17746" y="0"/>
            <a:chExt cx="9211188" cy="5715000"/>
          </a:xfrm>
        </p:grpSpPr>
        <p:pic>
          <p:nvPicPr>
            <p:cNvPr descr="rawpixel-com-323215.jpg" id="442" name="Google Shape;442;p72"/>
            <p:cNvPicPr preferRelativeResize="0"/>
            <p:nvPr/>
          </p:nvPicPr>
          <p:blipFill rotWithShape="1">
            <a:blip r:embed="rId3">
              <a:alphaModFix/>
            </a:blip>
            <a:srcRect b="3488" l="0" r="0" t="3479"/>
            <a:stretch/>
          </p:blipFill>
          <p:spPr>
            <a:xfrm>
              <a:off x="-17746" y="0"/>
              <a:ext cx="9205230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kg.jpg" id="443" name="Google Shape;443;p72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-11784" y="0"/>
              <a:ext cx="9205225" cy="57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4" name="Google Shape;444;p72"/>
          <p:cNvGrpSpPr/>
          <p:nvPr/>
        </p:nvGrpSpPr>
        <p:grpSpPr>
          <a:xfrm>
            <a:off x="3507060" y="2308855"/>
            <a:ext cx="2129881" cy="525790"/>
            <a:chOff x="3487403" y="2670898"/>
            <a:chExt cx="2129881" cy="584211"/>
          </a:xfrm>
        </p:grpSpPr>
        <p:pic>
          <p:nvPicPr>
            <p:cNvPr id="445" name="Google Shape;445;p72"/>
            <p:cNvPicPr preferRelativeResize="0"/>
            <p:nvPr/>
          </p:nvPicPr>
          <p:blipFill>
            <a:blip r:embed="rId5">
              <a:alphaModFix amt="8000"/>
            </a:blip>
            <a:stretch>
              <a:fillRect/>
            </a:stretch>
          </p:blipFill>
          <p:spPr>
            <a:xfrm>
              <a:off x="3499759" y="2695609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403" y="2670898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3"/>
          <p:cNvSpPr txBox="1"/>
          <p:nvPr/>
        </p:nvSpPr>
        <p:spPr>
          <a:xfrm>
            <a:off x="377125" y="509650"/>
            <a:ext cx="8162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Git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Homework: Research and understand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p73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73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454" name="Google Shape;4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73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73"/>
          <p:cNvSpPr txBox="1"/>
          <p:nvPr/>
        </p:nvSpPr>
        <p:spPr>
          <a:xfrm>
            <a:off x="826225" y="1776429"/>
            <a:ext cx="7713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arabicPeriod"/>
            </a:pPr>
            <a:r>
              <a:rPr lang="en" sz="2200"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r>
              <a:rPr lang="en" sz="2200"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 tags</a:t>
            </a:r>
            <a:endParaRPr sz="2200"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arabicPeriod"/>
            </a:pPr>
            <a:r>
              <a:rPr lang="en" sz="2200"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r>
              <a:rPr lang="en" sz="2200"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 rebase vs git merge</a:t>
            </a:r>
            <a:endParaRPr sz="2200"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arabicPeriod"/>
            </a:pPr>
            <a:r>
              <a:rPr lang="en" sz="2200"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</a:t>
            </a:r>
            <a:r>
              <a:rPr lang="en" sz="2200"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it fetch</a:t>
            </a:r>
            <a:endParaRPr sz="2200"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683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arabicPeriod"/>
            </a:pPr>
            <a:r>
              <a:rPr lang="en" sz="2200"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Git shortcuts</a:t>
            </a:r>
            <a:endParaRPr sz="2200"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9188F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51"/>
          <p:cNvPicPr preferRelativeResize="0"/>
          <p:nvPr/>
        </p:nvPicPr>
        <p:blipFill rotWithShape="1">
          <a:blip r:embed="rId3">
            <a:alphaModFix/>
          </a:blip>
          <a:srcRect b="0" l="25274" r="25274" t="0"/>
          <a:stretch/>
        </p:blipFill>
        <p:spPr>
          <a:xfrm>
            <a:off x="5484550" y="265747"/>
            <a:ext cx="3040854" cy="461200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51"/>
          <p:cNvSpPr txBox="1"/>
          <p:nvPr/>
        </p:nvSpPr>
        <p:spPr>
          <a:xfrm>
            <a:off x="681925" y="1020200"/>
            <a:ext cx="33111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E9188F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</a:t>
            </a:r>
            <a:b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Git is a free and open source distributed version control system designed to handle everything from small to very large projects with speed and efficiency.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git-scm.com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4" name="Google Shape;224;p51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A42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51"/>
          <p:cNvSpPr/>
          <p:nvPr/>
        </p:nvSpPr>
        <p:spPr>
          <a:xfrm>
            <a:off x="4866258" y="1157145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Version Control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6" name="Google Shape;226;p51"/>
          <p:cNvSpPr/>
          <p:nvPr/>
        </p:nvSpPr>
        <p:spPr>
          <a:xfrm>
            <a:off x="4866251" y="1836180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Git Commands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27" name="Google Shape;227;p51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470023" y="4730017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1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29" name="Google Shape;22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1"/>
          <p:cNvSpPr/>
          <p:nvPr/>
        </p:nvSpPr>
        <p:spPr>
          <a:xfrm>
            <a:off x="4866250" y="2508440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Branching Strategy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1" name="Google Shape;231;p51"/>
          <p:cNvSpPr/>
          <p:nvPr/>
        </p:nvSpPr>
        <p:spPr>
          <a:xfrm>
            <a:off x="4866250" y="3195686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Pull Requests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Git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Version Control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52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52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39" name="Google Shape;2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2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2"/>
          <p:cNvSpPr txBox="1"/>
          <p:nvPr/>
        </p:nvSpPr>
        <p:spPr>
          <a:xfrm>
            <a:off x="833925" y="2031875"/>
            <a:ext cx="77133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Version control is a system that </a:t>
            </a:r>
            <a:r>
              <a:rPr b="1" lang="en" sz="2400">
                <a:solidFill>
                  <a:srgbClr val="E9188F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records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changes to a file or set of files over time so that you can recall specific </a:t>
            </a:r>
            <a:r>
              <a:rPr b="1"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versions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later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git-scm.com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3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Git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Version Control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53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53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49" name="Google Shape;2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3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2836" y="1470725"/>
            <a:ext cx="7098300" cy="309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4"/>
          <p:cNvSpPr txBox="1"/>
          <p:nvPr/>
        </p:nvSpPr>
        <p:spPr>
          <a:xfrm>
            <a:off x="377125" y="509650"/>
            <a:ext cx="72837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Git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Version Control: Centralized vs Distributed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4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54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59" name="Google Shape;2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4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050" y="1728675"/>
            <a:ext cx="3616950" cy="23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25" y="2079338"/>
            <a:ext cx="3826048" cy="168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5"/>
          <p:cNvSpPr txBox="1"/>
          <p:nvPr/>
        </p:nvSpPr>
        <p:spPr>
          <a:xfrm>
            <a:off x="377125" y="509650"/>
            <a:ext cx="7041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Git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Projects and Companies Using Git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55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55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70" name="Google Shape;2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5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5"/>
          <p:cNvPicPr preferRelativeResize="0"/>
          <p:nvPr/>
        </p:nvPicPr>
        <p:blipFill rotWithShape="1">
          <a:blip r:embed="rId5">
            <a:alphaModFix/>
          </a:blip>
          <a:srcRect b="0" l="0" r="0" t="17170"/>
          <a:stretch/>
        </p:blipFill>
        <p:spPr>
          <a:xfrm>
            <a:off x="152400" y="1867800"/>
            <a:ext cx="8839199" cy="16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6"/>
          <p:cNvSpPr txBox="1"/>
          <p:nvPr/>
        </p:nvSpPr>
        <p:spPr>
          <a:xfrm>
            <a:off x="377125" y="509650"/>
            <a:ext cx="69096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Git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 Repositories Managers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56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56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80" name="Google Shape;2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6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124" y="1963699"/>
            <a:ext cx="2120675" cy="119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5753" y="2183864"/>
            <a:ext cx="2119872" cy="75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8502" y="2064438"/>
            <a:ext cx="2732350" cy="10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7"/>
          <p:cNvSpPr txBox="1"/>
          <p:nvPr/>
        </p:nvSpPr>
        <p:spPr>
          <a:xfrm>
            <a:off x="377125" y="509650"/>
            <a:ext cx="69096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Git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Repo tree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57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7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92" name="Google Shape;29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7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399" y="1381450"/>
            <a:ext cx="2662836" cy="345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